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Gelasio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43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23765F-4945-87CD-47A2-7AB38FF9DF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8287A-75F5-81B6-7EDA-D505DE25CA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BE4D3-9881-4A14-A882-5C0F79160D0B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1659C-B1D3-81DA-EDAB-FA72D68239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3F8DD-9849-C40F-DD71-6B10305EE8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DDB62-9530-46C2-BA61-F0944654C1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334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6:20:32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24575,'0'6'0,"-6"2"0,-1-1-8191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6:20:33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6:18:11.6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77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437504-AB24-5B67-22B9-D922581CECA0}"/>
                  </a:ext>
                </a:extLst>
              </p14:cNvPr>
              <p14:cNvContentPartPr/>
              <p14:nvPr userDrawn="1"/>
            </p14:nvContentPartPr>
            <p14:xfrm>
              <a:off x="13609100" y="8369080"/>
              <a:ext cx="540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437504-AB24-5B67-22B9-D922581CEC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02980" y="8362960"/>
                <a:ext cx="17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5F8B8F-9ECC-DB2F-07DA-78E2CC042AB8}"/>
                  </a:ext>
                </a:extLst>
              </p14:cNvPr>
              <p14:cNvContentPartPr/>
              <p14:nvPr userDrawn="1"/>
            </p14:nvContentPartPr>
            <p14:xfrm>
              <a:off x="13563740" y="814084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5F8B8F-9ECC-DB2F-07DA-78E2CC042A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57620" y="813472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redguyig/Heart-Disease-Predictor.git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75635"/>
            <a:ext cx="7556421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💓</a:t>
            </a: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Heart Disease Prediction Using Machine Learning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73630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21137"/>
            <a:ext cx="8587740" cy="59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Streamlit App Interface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8071" y="1492448"/>
            <a:ext cx="1311425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intuitive web application makes predictions accessible: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91" y="2132052"/>
            <a:ext cx="4265295" cy="56870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553" y="2132052"/>
            <a:ext cx="4265295" cy="56870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414" y="2132052"/>
            <a:ext cx="4265295" cy="5687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61881"/>
            <a:ext cx="13042583" cy="67058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85530"/>
            <a:ext cx="13042821" cy="54584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8433"/>
            <a:ext cx="76641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Results, Challenges &amp; Future Work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645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Performance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7304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Logistic Regression:</a:t>
            </a: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86% Accuracy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5999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Forest:</a:t>
            </a: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91% Accuracy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14694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K-Nearest Neighbors (KNN):</a:t>
            </a: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84% Accuracy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6628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Faced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517136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Imbalanced Dataset Handling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55831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Selection &amp; Hyperparameter Tuning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9452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Deployment Complexities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2864525"/>
            <a:ext cx="29325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Future Work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564874" y="337304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project successfully demonstrated the potential of ML for heart disease prediction.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18671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mobile application version.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45736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Incorporate larger, more diverse datasets.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496062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advanced ML models like XGBoost and Neural Networks.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874" y="54765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Q&amp;A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564874" y="598503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Please feel free to ask any questions.</a:t>
            </a:r>
            <a:endParaRPr lang="en-US" sz="1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45B904-7D7A-8593-C511-8E6B9EED129E}"/>
                  </a:ext>
                </a:extLst>
              </p14:cNvPr>
              <p14:cNvContentPartPr/>
              <p14:nvPr/>
            </p14:nvContentPartPr>
            <p14:xfrm>
              <a:off x="10578980" y="91414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45B904-7D7A-8593-C511-8E6B9EED12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2860" y="9080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37B3E93-8711-8716-A454-BF52A167A419}"/>
              </a:ext>
            </a:extLst>
          </p:cNvPr>
          <p:cNvSpPr txBox="1"/>
          <p:nvPr/>
        </p:nvSpPr>
        <p:spPr>
          <a:xfrm>
            <a:off x="1972170" y="6897092"/>
            <a:ext cx="1012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C0C0C0"/>
                </a:highlight>
                <a:hlinkClick r:id="rId5"/>
              </a:rPr>
              <a:t>C</a:t>
            </a:r>
            <a:r>
              <a:rPr lang="en-IN" dirty="0">
                <a:highlight>
                  <a:srgbClr val="C0C0C0"/>
                </a:highlight>
                <a:hlinkClick r:id="rId5"/>
              </a:rPr>
              <a:t>lick on this to see our project on </a:t>
            </a:r>
            <a:r>
              <a:rPr lang="en-IN" dirty="0" err="1">
                <a:highlight>
                  <a:srgbClr val="C0C0C0"/>
                </a:highlight>
                <a:hlinkClick r:id="rId5"/>
              </a:rPr>
              <a:t>Github</a:t>
            </a:r>
            <a:r>
              <a:rPr lang="en-IN" dirty="0">
                <a:highlight>
                  <a:srgbClr val="C0C0C0"/>
                </a:highlight>
                <a:hlinkClick r:id="rId5"/>
              </a:rPr>
              <a:t> !!</a:t>
            </a:r>
            <a:endParaRPr lang="en-IN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53389" y="3494603"/>
            <a:ext cx="9923621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750"/>
              </a:lnSpc>
              <a:buNone/>
            </a:pPr>
            <a:r>
              <a:rPr lang="en-US" sz="7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 </a:t>
            </a:r>
            <a:endParaRPr lang="en-US" sz="7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3373"/>
            <a:ext cx="94505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Introduction: Why Early Detection Matters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4028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Heart disease remains a leading cause of mortality globally. Early detection is crucial for timely intervention and improved patient outcomes.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81068"/>
            <a:ext cx="595313" cy="595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24388"/>
            <a:ext cx="264556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of Heart Disease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053608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major health burden, affecting millions worldwide and contributing to significant healthcare costs.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3781068"/>
            <a:ext cx="595313" cy="595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4624388"/>
            <a:ext cx="33194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Importance of Early Detection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50536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proactive treatment, lifestyle changes, and better prognosis for individuals at risk.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3781068"/>
            <a:ext cx="595313" cy="595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46243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 in Healthcare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5053608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offers powerful tools to analyze complex medical data and identify hidden patterns for prediction.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5443"/>
            <a:ext cx="117531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Statement: The Need for Efficient Prediction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6123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diagnostic methods can be time-consuming and costly. There is a pressing need for: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15313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1438632" y="4190286"/>
            <a:ext cx="343173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Quick, Accurate Detection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438632" y="4681418"/>
            <a:ext cx="35373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Rapid identification of potential heart disease cases to enable immediate medical attention.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23986" y="415313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5868829" y="4190286"/>
            <a:ext cx="31524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Cost-Effective Solutions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868829" y="4681418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Reducing the financial burden associated with extensive diagnostic procedures.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54302" y="415313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10299144" y="41902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Accessibility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0299144" y="4681418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Making predictive tools available to a wider range of healthcare providers and patients.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444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Objectives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2136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primary goals for this project include: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59800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3556516"/>
            <a:ext cx="299823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Predictive Model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3985736"/>
            <a:ext cx="6050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 machine learning algorithms to accurately predict heart disease presence.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389614" y="2862143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7587972" y="3258860"/>
            <a:ext cx="35597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a User-Friendly Web App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87972" y="3688080"/>
            <a:ext cx="6050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 the model within an intuitive Streamlit application for practical use.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265658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992148" y="56623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 Data Insights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92148" y="6091595"/>
            <a:ext cx="6050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Incorporate visualizations to highlight key factors influencing heart disease prediction.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389614" y="4968002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14" name="Text 12"/>
          <p:cNvSpPr/>
          <p:nvPr/>
        </p:nvSpPr>
        <p:spPr>
          <a:xfrm>
            <a:off x="7587972" y="5364718"/>
            <a:ext cx="31820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Evaluate Model Performance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587972" y="5793938"/>
            <a:ext cx="60502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Assess the accuracy and reliability of the developed ML models.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797" y="325041"/>
            <a:ext cx="295525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Stack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72797" y="930712"/>
            <a:ext cx="13684806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core technologies empowering our heart disease prediction system: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7" y="1252657"/>
            <a:ext cx="2176343" cy="2176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2796" y="3543637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472795" y="3833514"/>
            <a:ext cx="3310295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primary programming language for data processing and model development.</a:t>
            </a:r>
            <a:endParaRPr lang="en-US" sz="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848" y="1252657"/>
            <a:ext cx="2176343" cy="21763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54648" y="3785830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3854648" y="4070033"/>
            <a:ext cx="3310414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for building and deploying the interactive web application.</a:t>
            </a:r>
            <a:endParaRPr lang="en-US" sz="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019" y="1252657"/>
            <a:ext cx="2290980" cy="22909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65217" y="4022467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Scikit-learn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7465217" y="4378066"/>
            <a:ext cx="3310414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powerful library for machine learning algorithms and model training.</a:t>
            </a:r>
            <a:endParaRPr lang="en-US" sz="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239" y="1252657"/>
            <a:ext cx="2580857" cy="258085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060101" y="4128730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Matplotlib &amp; Seaborn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11060101" y="4378066"/>
            <a:ext cx="33104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Libraries for generating comprehensive data visualizations.</a:t>
            </a:r>
            <a:endParaRPr lang="en-US" sz="9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7" y="4867730"/>
            <a:ext cx="2568854" cy="256885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3541453" y="5558949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Joblib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3546671" y="5905975"/>
            <a:ext cx="3310295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for efficient serialization of trained machine learning models.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22089"/>
            <a:ext cx="4746427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Architecture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9381" y="1495068"/>
            <a:ext cx="1311163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simplified flow of our heart disease prediction system: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" y="2012394"/>
            <a:ext cx="949285" cy="11390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8452" y="2202180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98452" y="2612588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Kaggle Heart Disease dataset with raw patient information.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1" y="3151465"/>
            <a:ext cx="949285" cy="11390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8452" y="3341251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Preprocessing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98452" y="3751659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cleaning, scaling, and feature engineering to prepare for analysis.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81" y="4290536"/>
            <a:ext cx="949285" cy="11390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98452" y="4480322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98452" y="4890730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 of ML algorithms to learn from the preprocessed data.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81" y="5429607"/>
            <a:ext cx="949285" cy="11390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98452" y="5619393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98452" y="6029801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Hosting the trained model and web application for accessibility.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81" y="6568678"/>
            <a:ext cx="949285" cy="11390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98452" y="6758464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Prediction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98452" y="7168872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input data to receive real-time heart disease probability.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540187"/>
            <a:ext cx="5280184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Modules &amp; Features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85813" y="1546979"/>
            <a:ext cx="1305877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system comprises the following essential components: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85813" y="2082284"/>
            <a:ext cx="4221956" cy="5655826"/>
          </a:xfrm>
          <a:prstGeom prst="roundRect">
            <a:avLst>
              <a:gd name="adj" fmla="val 698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982266" y="2278737"/>
            <a:ext cx="3155513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 Pipeline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982266" y="2764869"/>
            <a:ext cx="382905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process for training, evaluating, and selecting the best-performing ML models.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82266" y="3928824"/>
            <a:ext cx="3829050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8" name="Shape 6"/>
          <p:cNvSpPr/>
          <p:nvPr/>
        </p:nvSpPr>
        <p:spPr>
          <a:xfrm>
            <a:off x="972503" y="3928824"/>
            <a:ext cx="3848576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9" name="Text 7"/>
          <p:cNvSpPr/>
          <p:nvPr/>
        </p:nvSpPr>
        <p:spPr>
          <a:xfrm>
            <a:off x="1168956" y="4076105"/>
            <a:ext cx="3455670" cy="157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highlight>
                  <a:srgbClr val="33221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sklearn.linear_model import LogisticRegressionmodel = LogisticRegression()model.fit(X_train, y_train)      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5204222" y="2082284"/>
            <a:ext cx="4221956" cy="5655826"/>
          </a:xfrm>
          <a:prstGeom prst="roundRect">
            <a:avLst>
              <a:gd name="adj" fmla="val 698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5400675" y="2278737"/>
            <a:ext cx="3597354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Prediction Web Application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400675" y="2764869"/>
            <a:ext cx="382905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interactive Streamlit interface for users to input patient data and get predictions.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5400675" y="3614499"/>
            <a:ext cx="3829050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14" name="Shape 12"/>
          <p:cNvSpPr/>
          <p:nvPr/>
        </p:nvSpPr>
        <p:spPr>
          <a:xfrm>
            <a:off x="5390912" y="3614499"/>
            <a:ext cx="3848576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15" name="Text 13"/>
          <p:cNvSpPr/>
          <p:nvPr/>
        </p:nvSpPr>
        <p:spPr>
          <a:xfrm>
            <a:off x="5587365" y="3761780"/>
            <a:ext cx="3455670" cy="157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highlight>
                  <a:srgbClr val="33221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st.button('Predict Heart Disease'):    prediction = model.predict(input_data)    # ... display result      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9622631" y="2082284"/>
            <a:ext cx="4221956" cy="5655826"/>
          </a:xfrm>
          <a:prstGeom prst="roundRect">
            <a:avLst>
              <a:gd name="adj" fmla="val 698"/>
            </a:avLst>
          </a:prstGeom>
          <a:solidFill>
            <a:srgbClr val="373433"/>
          </a:solidFill>
          <a:ln/>
        </p:spPr>
      </p:sp>
      <p:sp>
        <p:nvSpPr>
          <p:cNvPr id="17" name="Text 15"/>
          <p:cNvSpPr/>
          <p:nvPr/>
        </p:nvSpPr>
        <p:spPr>
          <a:xfrm>
            <a:off x="9819084" y="2278737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Visualizations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9819084" y="2764869"/>
            <a:ext cx="382905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Graphical representations of data distribution, feature importance, and model performance.</a:t>
            </a:r>
            <a:endParaRPr lang="en-US" sz="15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084" y="3928824"/>
            <a:ext cx="3829050" cy="36128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681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code : 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052816"/>
            <a:ext cx="6397347" cy="4152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259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importing libraries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6755130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2173724"/>
            <a:ext cx="6397466" cy="39538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63259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data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6755130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986" y="448270"/>
            <a:ext cx="6440210" cy="509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Used: Kaggle Heart Disease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1986" y="1283613"/>
            <a:ext cx="1332642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this project, we leveraged the widely recognized kaggle Heart Disease Dataset: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51986" y="1874401"/>
            <a:ext cx="6464379" cy="782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Kaggle Heart Disease dataset is a public repository of medical records often used for machine learning research in cardiology. It provides a solid foundation for training and testing predictive models.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51986" y="2803327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Source: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Kaggle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51986" y="3121104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Records: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303 individual patient records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51986" y="3438882"/>
            <a:ext cx="6464379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Attributes: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13 clinical features (e.g., age, sex, chest pain type, cholesterol, blood pressure)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51986" y="4017407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Variable: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Binary (0 = no heart disease, 1 = heart disease)</a:t>
            </a:r>
            <a:endParaRPr lang="en-US" sz="12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34" y="1413986"/>
            <a:ext cx="6464379" cy="6464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716</Words>
  <Application>Microsoft Office PowerPoint</Application>
  <PresentationFormat>Custom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Consolas</vt:lpstr>
      <vt:lpstr>Arial</vt:lpstr>
      <vt:lpstr>Gelasio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Vaibhav Kathait</dc:creator>
  <cp:lastModifiedBy>Sagar Jain</cp:lastModifiedBy>
  <cp:revision>4</cp:revision>
  <dcterms:created xsi:type="dcterms:W3CDTF">2025-07-08T15:12:54Z</dcterms:created>
  <dcterms:modified xsi:type="dcterms:W3CDTF">2025-07-22T16:51:21Z</dcterms:modified>
</cp:coreProperties>
</file>